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8259-7D91-44B6-8DB9-0EB5195F1D1F}" type="datetimeFigureOut">
              <a:rPr lang="en-GB" smtClean="0"/>
              <a:t>11/04/2016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65B94-D5D3-49AB-A2F6-5754B5B803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526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8259-7D91-44B6-8DB9-0EB5195F1D1F}" type="datetimeFigureOut">
              <a:rPr lang="en-GB" smtClean="0"/>
              <a:t>11/04/2016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65B94-D5D3-49AB-A2F6-5754B5B803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5788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8259-7D91-44B6-8DB9-0EB5195F1D1F}" type="datetimeFigureOut">
              <a:rPr lang="en-GB" smtClean="0"/>
              <a:t>11/04/2016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65B94-D5D3-49AB-A2F6-5754B5B803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5742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8259-7D91-44B6-8DB9-0EB5195F1D1F}" type="datetimeFigureOut">
              <a:rPr lang="en-GB" smtClean="0"/>
              <a:t>11/04/2016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65B94-D5D3-49AB-A2F6-5754B5B803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749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8259-7D91-44B6-8DB9-0EB5195F1D1F}" type="datetimeFigureOut">
              <a:rPr lang="en-GB" smtClean="0"/>
              <a:t>11/04/2016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65B94-D5D3-49AB-A2F6-5754B5B803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670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8259-7D91-44B6-8DB9-0EB5195F1D1F}" type="datetimeFigureOut">
              <a:rPr lang="en-GB" smtClean="0"/>
              <a:t>11/04/2016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65B94-D5D3-49AB-A2F6-5754B5B803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601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8259-7D91-44B6-8DB9-0EB5195F1D1F}" type="datetimeFigureOut">
              <a:rPr lang="en-GB" smtClean="0"/>
              <a:t>11/04/2016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65B94-D5D3-49AB-A2F6-5754B5B803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7127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8259-7D91-44B6-8DB9-0EB5195F1D1F}" type="datetimeFigureOut">
              <a:rPr lang="en-GB" smtClean="0"/>
              <a:t>11/04/2016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65B94-D5D3-49AB-A2F6-5754B5B803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967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8259-7D91-44B6-8DB9-0EB5195F1D1F}" type="datetimeFigureOut">
              <a:rPr lang="en-GB" smtClean="0"/>
              <a:t>11/04/2016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65B94-D5D3-49AB-A2F6-5754B5B803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1394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8259-7D91-44B6-8DB9-0EB5195F1D1F}" type="datetimeFigureOut">
              <a:rPr lang="en-GB" smtClean="0"/>
              <a:t>11/04/2016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65B94-D5D3-49AB-A2F6-5754B5B803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9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8259-7D91-44B6-8DB9-0EB5195F1D1F}" type="datetimeFigureOut">
              <a:rPr lang="en-GB" smtClean="0"/>
              <a:t>11/04/2016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65B94-D5D3-49AB-A2F6-5754B5B803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079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48259-7D91-44B6-8DB9-0EB5195F1D1F}" type="datetimeFigureOut">
              <a:rPr lang="en-GB" smtClean="0"/>
              <a:t>11/04/2016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65B94-D5D3-49AB-A2F6-5754B5B803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6596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4941168"/>
            <a:ext cx="7772400" cy="1470025"/>
          </a:xfrm>
        </p:spPr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76672"/>
            <a:ext cx="6666401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1438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32656"/>
            <a:ext cx="6264696" cy="4358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24566" y="5661248"/>
            <a:ext cx="828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Comic Sans MS" panose="030F0702030302020204" pitchFamily="66" charset="0"/>
              </a:rPr>
              <a:t>The pheasant pecked at demons heads, the monkey scratched their faces, the dog bit them on the leg, and Peach-taro swung his sword at them. </a:t>
            </a:r>
          </a:p>
        </p:txBody>
      </p:sp>
    </p:spTree>
    <p:extLst>
      <p:ext uri="{BB962C8B-B14F-4D97-AF65-F5344CB8AC3E}">
        <p14:creationId xmlns:p14="http://schemas.microsoft.com/office/powerpoint/2010/main" val="6553491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653" y="404664"/>
            <a:ext cx="6480720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971600" y="5157192"/>
            <a:ext cx="76328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latin typeface="Comic Sans MS" panose="030F0702030302020204" pitchFamily="66" charset="0"/>
              </a:rPr>
              <a:t>“We’re sorry, so sorry. We won’t harm any one any more. So please forgive us.” </a:t>
            </a:r>
          </a:p>
          <a:p>
            <a:r>
              <a:rPr lang="en-GB" sz="1600" dirty="0" smtClean="0">
                <a:latin typeface="Comic Sans MS" panose="030F0702030302020204" pitchFamily="66" charset="0"/>
              </a:rPr>
              <a:t>The demons begged and surrendered. </a:t>
            </a:r>
          </a:p>
          <a:p>
            <a:endParaRPr lang="en-GB" sz="1600" dirty="0" smtClean="0">
              <a:latin typeface="Comic Sans MS" panose="030F0702030302020204" pitchFamily="66" charset="0"/>
            </a:endParaRPr>
          </a:p>
          <a:p>
            <a:r>
              <a:rPr lang="en-GB" sz="1600" dirty="0" smtClean="0">
                <a:latin typeface="Comic Sans MS" panose="030F0702030302020204" pitchFamily="66" charset="0"/>
              </a:rPr>
              <a:t>Then they offered many of treasures to Peach-taro. </a:t>
            </a:r>
            <a:endParaRPr lang="en-GB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785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04664"/>
            <a:ext cx="6389810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11560" y="5373216"/>
            <a:ext cx="80648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Comic Sans MS" panose="030F0702030302020204" pitchFamily="66" charset="0"/>
              </a:rPr>
              <a:t>Peach-taro brought the treasures home where the old couple was waiting, and they lived happily together from then on. </a:t>
            </a:r>
            <a:br>
              <a:rPr lang="en-GB" sz="1600" dirty="0">
                <a:latin typeface="Comic Sans MS" panose="030F0702030302020204" pitchFamily="66" charset="0"/>
              </a:rPr>
            </a:br>
            <a:r>
              <a:rPr lang="en-GB" sz="1600" dirty="0">
                <a:latin typeface="Comic Sans MS" panose="030F0702030302020204" pitchFamily="66" charset="0"/>
              </a:rPr>
              <a:t/>
            </a:r>
            <a:br>
              <a:rPr lang="en-GB" sz="1600" dirty="0">
                <a:latin typeface="Comic Sans MS" panose="030F0702030302020204" pitchFamily="66" charset="0"/>
              </a:rPr>
            </a:br>
            <a:r>
              <a:rPr lang="en-GB" sz="1600" dirty="0">
                <a:latin typeface="Comic Sans MS" panose="030F0702030302020204" pitchFamily="66" charset="0"/>
              </a:rPr>
              <a:t>　　　　　　　　　　　　</a:t>
            </a:r>
            <a:r>
              <a:rPr lang="en-GB" sz="1600" dirty="0" smtClean="0">
                <a:latin typeface="Comic Sans MS" panose="030F0702030302020204" pitchFamily="66" charset="0"/>
              </a:rPr>
              <a:t>                   The </a:t>
            </a:r>
            <a:r>
              <a:rPr lang="en-GB" sz="1600" dirty="0">
                <a:latin typeface="Comic Sans MS" panose="030F0702030302020204" pitchFamily="66" charset="0"/>
              </a:rPr>
              <a:t>end </a:t>
            </a:r>
          </a:p>
        </p:txBody>
      </p:sp>
    </p:spTree>
    <p:extLst>
      <p:ext uri="{BB962C8B-B14F-4D97-AF65-F5344CB8AC3E}">
        <p14:creationId xmlns:p14="http://schemas.microsoft.com/office/powerpoint/2010/main" val="3193280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half" idx="4294967295"/>
          </p:nvPr>
        </p:nvSpPr>
        <p:spPr>
          <a:xfrm>
            <a:off x="802300" y="5517232"/>
            <a:ext cx="7560840" cy="10801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600" dirty="0">
                <a:latin typeface="Comic Sans MS" panose="030F0702030302020204" pitchFamily="66" charset="0"/>
              </a:rPr>
              <a:t>Once upon a time, there lived an old </a:t>
            </a:r>
            <a:r>
              <a:rPr lang="en-GB" sz="1600" dirty="0" smtClean="0">
                <a:latin typeface="Comic Sans MS" panose="030F0702030302020204" pitchFamily="66" charset="0"/>
              </a:rPr>
              <a:t>man and an old woman in </a:t>
            </a:r>
            <a:r>
              <a:rPr lang="en-GB" sz="1600" dirty="0">
                <a:latin typeface="Comic Sans MS" panose="030F0702030302020204" pitchFamily="66" charset="0"/>
              </a:rPr>
              <a:t>a small village. </a:t>
            </a:r>
            <a:br>
              <a:rPr lang="en-GB" sz="1600" dirty="0">
                <a:latin typeface="Comic Sans MS" panose="030F0702030302020204" pitchFamily="66" charset="0"/>
              </a:rPr>
            </a:br>
            <a:r>
              <a:rPr lang="en-GB" sz="1600" dirty="0">
                <a:latin typeface="Comic Sans MS" panose="030F0702030302020204" pitchFamily="66" charset="0"/>
              </a:rPr>
              <a:t>One day the old </a:t>
            </a:r>
            <a:r>
              <a:rPr lang="en-GB" sz="1600" dirty="0" smtClean="0">
                <a:latin typeface="Comic Sans MS" panose="030F0702030302020204" pitchFamily="66" charset="0"/>
              </a:rPr>
              <a:t>woman </a:t>
            </a:r>
            <a:r>
              <a:rPr lang="en-GB" sz="1600" dirty="0">
                <a:latin typeface="Comic Sans MS" panose="030F0702030302020204" pitchFamily="66" charset="0"/>
              </a:rPr>
              <a:t>was washing her clothes in the river when a huge peach came tumbling down the </a:t>
            </a:r>
            <a:r>
              <a:rPr lang="en-GB" sz="1600" dirty="0" smtClean="0">
                <a:latin typeface="Comic Sans MS" panose="030F0702030302020204" pitchFamily="66" charset="0"/>
              </a:rPr>
              <a:t>stream.</a:t>
            </a:r>
            <a:endParaRPr lang="en-GB" sz="1600" dirty="0">
              <a:latin typeface="Comic Sans MS" panose="030F0702030302020204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03668"/>
            <a:ext cx="6646176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4630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http://www.e-hon.jp/momota/mom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60648"/>
            <a:ext cx="6810476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827584" y="5013176"/>
            <a:ext cx="77768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Comic Sans MS" panose="030F0702030302020204" pitchFamily="66" charset="0"/>
              </a:rPr>
              <a:t>The old woman brought the peach home and cut it up to share with her husband. </a:t>
            </a:r>
            <a:r>
              <a:rPr lang="en-GB" sz="1600" dirty="0" smtClean="0">
                <a:latin typeface="Comic Sans MS" panose="030F0702030302020204" pitchFamily="66" charset="0"/>
              </a:rPr>
              <a:t>To </a:t>
            </a:r>
            <a:r>
              <a:rPr lang="en-GB" sz="1600" dirty="0">
                <a:latin typeface="Comic Sans MS" panose="030F0702030302020204" pitchFamily="66" charset="0"/>
              </a:rPr>
              <a:t>their great surprise, a healthy baby boy came right out of the peach! </a:t>
            </a:r>
            <a:r>
              <a:rPr lang="en-GB" sz="1600" dirty="0" smtClean="0">
                <a:latin typeface="Comic Sans MS" panose="030F0702030302020204" pitchFamily="66" charset="0"/>
              </a:rPr>
              <a:t>The </a:t>
            </a:r>
            <a:r>
              <a:rPr lang="en-GB" sz="1600" dirty="0">
                <a:latin typeface="Comic Sans MS" panose="030F0702030302020204" pitchFamily="66" charset="0"/>
              </a:rPr>
              <a:t>old couple said, </a:t>
            </a:r>
            <a:br>
              <a:rPr lang="en-GB" sz="1600" dirty="0">
                <a:latin typeface="Comic Sans MS" panose="030F0702030302020204" pitchFamily="66" charset="0"/>
              </a:rPr>
            </a:br>
            <a:r>
              <a:rPr lang="en-GB" sz="1600" dirty="0">
                <a:latin typeface="Comic Sans MS" panose="030F0702030302020204" pitchFamily="66" charset="0"/>
              </a:rPr>
              <a:t>　“Let’s name him </a:t>
            </a:r>
            <a:r>
              <a:rPr lang="en-GB" sz="1600" dirty="0" smtClean="0">
                <a:latin typeface="Comic Sans MS" panose="030F0702030302020204" pitchFamily="66" charset="0"/>
              </a:rPr>
              <a:t>Peach-taro </a:t>
            </a:r>
            <a:r>
              <a:rPr lang="en-GB" sz="1600" dirty="0">
                <a:latin typeface="Comic Sans MS" panose="030F0702030302020204" pitchFamily="66" charset="0"/>
              </a:rPr>
              <a:t>as </a:t>
            </a:r>
            <a:r>
              <a:rPr lang="en-GB" sz="1600" dirty="0" smtClean="0">
                <a:latin typeface="Comic Sans MS" panose="030F0702030302020204" pitchFamily="66" charset="0"/>
              </a:rPr>
              <a:t>he </a:t>
            </a:r>
            <a:r>
              <a:rPr lang="en-GB" sz="1600" dirty="0">
                <a:latin typeface="Comic Sans MS" panose="030F0702030302020204" pitchFamily="66" charset="0"/>
              </a:rPr>
              <a:t>was born from a peach.” </a:t>
            </a:r>
            <a:br>
              <a:rPr lang="en-GB" sz="1600" dirty="0">
                <a:latin typeface="Comic Sans MS" panose="030F0702030302020204" pitchFamily="66" charset="0"/>
              </a:rPr>
            </a:br>
            <a:r>
              <a:rPr lang="en-GB" sz="1600" dirty="0">
                <a:latin typeface="Comic Sans MS" panose="030F0702030302020204" pitchFamily="66" charset="0"/>
              </a:rPr>
              <a:t>They brought him up with love and care. </a:t>
            </a:r>
          </a:p>
        </p:txBody>
      </p:sp>
    </p:spTree>
    <p:extLst>
      <p:ext uri="{BB962C8B-B14F-4D97-AF65-F5344CB8AC3E}">
        <p14:creationId xmlns:p14="http://schemas.microsoft.com/office/powerpoint/2010/main" val="3499531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476672"/>
            <a:ext cx="5918651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891564" y="4869160"/>
            <a:ext cx="734481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Comic Sans MS" panose="030F0702030302020204" pitchFamily="66" charset="0"/>
              </a:rPr>
              <a:t>Peach-taro grew up rapidly into a strong boy. </a:t>
            </a:r>
            <a:br>
              <a:rPr lang="en-GB" sz="1600" dirty="0">
                <a:latin typeface="Comic Sans MS" panose="030F0702030302020204" pitchFamily="66" charset="0"/>
              </a:rPr>
            </a:br>
            <a:r>
              <a:rPr lang="en-GB" sz="1600" dirty="0">
                <a:latin typeface="Comic Sans MS" panose="030F0702030302020204" pitchFamily="66" charset="0"/>
              </a:rPr>
              <a:t>One day, he said to the old couple, </a:t>
            </a:r>
            <a:br>
              <a:rPr lang="en-GB" sz="1600" dirty="0">
                <a:latin typeface="Comic Sans MS" panose="030F0702030302020204" pitchFamily="66" charset="0"/>
              </a:rPr>
            </a:br>
            <a:r>
              <a:rPr lang="en-GB" sz="1600" dirty="0">
                <a:latin typeface="Comic Sans MS" panose="030F0702030302020204" pitchFamily="66" charset="0"/>
              </a:rPr>
              <a:t>　“Dear Grandma and </a:t>
            </a:r>
            <a:r>
              <a:rPr lang="en-GB" sz="1600" dirty="0" smtClean="0">
                <a:latin typeface="Comic Sans MS" panose="030F0702030302020204" pitchFamily="66" charset="0"/>
              </a:rPr>
              <a:t>Grandpa, I </a:t>
            </a:r>
            <a:r>
              <a:rPr lang="en-GB" sz="1600" dirty="0">
                <a:latin typeface="Comic Sans MS" panose="030F0702030302020204" pitchFamily="66" charset="0"/>
              </a:rPr>
              <a:t>am going to fight and </a:t>
            </a:r>
            <a:r>
              <a:rPr lang="en-GB" sz="1600" dirty="0" smtClean="0">
                <a:latin typeface="Comic Sans MS" panose="030F0702030302020204" pitchFamily="66" charset="0"/>
              </a:rPr>
              <a:t>kill the evil </a:t>
            </a:r>
            <a:r>
              <a:rPr lang="en-GB" sz="1600" dirty="0">
                <a:latin typeface="Comic Sans MS" panose="030F0702030302020204" pitchFamily="66" charset="0"/>
              </a:rPr>
              <a:t>demons.” </a:t>
            </a:r>
            <a:br>
              <a:rPr lang="en-GB" sz="1600" dirty="0">
                <a:latin typeface="Comic Sans MS" panose="030F0702030302020204" pitchFamily="66" charset="0"/>
              </a:rPr>
            </a:br>
            <a:r>
              <a:rPr lang="en-GB" sz="1600" dirty="0">
                <a:latin typeface="Comic Sans MS" panose="030F0702030302020204" pitchFamily="66" charset="0"/>
              </a:rPr>
              <a:t>The old couple made some millet dumplings for Peach-taro to take with him. </a:t>
            </a:r>
          </a:p>
        </p:txBody>
      </p:sp>
    </p:spTree>
    <p:extLst>
      <p:ext uri="{BB962C8B-B14F-4D97-AF65-F5344CB8AC3E}">
        <p14:creationId xmlns:p14="http://schemas.microsoft.com/office/powerpoint/2010/main" val="234527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04664"/>
            <a:ext cx="5904656" cy="4120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83568" y="5085184"/>
            <a:ext cx="81369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Comic Sans MS" panose="030F0702030302020204" pitchFamily="66" charset="0"/>
              </a:rPr>
              <a:t>As Peach-taro walked toward Demon’s Island, a dog approached him and said</a:t>
            </a:r>
            <a:r>
              <a:rPr lang="en-GB" sz="1600" dirty="0" smtClean="0">
                <a:latin typeface="Comic Sans MS" panose="030F0702030302020204" pitchFamily="66" charset="0"/>
              </a:rPr>
              <a:t>,</a:t>
            </a:r>
            <a:r>
              <a:rPr lang="en-GB" sz="1600" dirty="0">
                <a:latin typeface="Comic Sans MS" panose="030F0702030302020204" pitchFamily="66" charset="0"/>
              </a:rPr>
              <a:t/>
            </a:r>
            <a:br>
              <a:rPr lang="en-GB" sz="1600" dirty="0">
                <a:latin typeface="Comic Sans MS" panose="030F0702030302020204" pitchFamily="66" charset="0"/>
              </a:rPr>
            </a:br>
            <a:r>
              <a:rPr lang="en-GB" sz="1600" dirty="0">
                <a:latin typeface="Comic Sans MS" panose="030F0702030302020204" pitchFamily="66" charset="0"/>
              </a:rPr>
              <a:t>“Hello, Peach-taro, can I have </a:t>
            </a:r>
            <a:r>
              <a:rPr lang="en-GB" sz="1600" dirty="0" smtClean="0">
                <a:latin typeface="Comic Sans MS" panose="030F0702030302020204" pitchFamily="66" charset="0"/>
              </a:rPr>
              <a:t>one </a:t>
            </a:r>
            <a:r>
              <a:rPr lang="en-GB" sz="1600" dirty="0">
                <a:latin typeface="Comic Sans MS" panose="030F0702030302020204" pitchFamily="66" charset="0"/>
              </a:rPr>
              <a:t>of your millet dumplings, </a:t>
            </a:r>
            <a:r>
              <a:rPr lang="en-GB" sz="1600" dirty="0" smtClean="0">
                <a:latin typeface="Comic Sans MS" panose="030F0702030302020204" pitchFamily="66" charset="0"/>
              </a:rPr>
              <a:t>please</a:t>
            </a:r>
            <a:r>
              <a:rPr lang="en-GB" sz="1600" dirty="0">
                <a:latin typeface="Comic Sans MS" panose="030F0702030302020204" pitchFamily="66" charset="0"/>
              </a:rPr>
              <a:t>?” </a:t>
            </a:r>
            <a:br>
              <a:rPr lang="en-GB" sz="1600" dirty="0">
                <a:latin typeface="Comic Sans MS" panose="030F0702030302020204" pitchFamily="66" charset="0"/>
              </a:rPr>
            </a:br>
            <a:r>
              <a:rPr lang="en-GB" sz="1600" dirty="0">
                <a:latin typeface="Comic Sans MS" panose="030F0702030302020204" pitchFamily="66" charset="0"/>
              </a:rPr>
              <a:t/>
            </a:r>
            <a:br>
              <a:rPr lang="en-GB" sz="1600" dirty="0">
                <a:latin typeface="Comic Sans MS" panose="030F0702030302020204" pitchFamily="66" charset="0"/>
              </a:rPr>
            </a:br>
            <a:r>
              <a:rPr lang="en-GB" sz="1600" dirty="0">
                <a:latin typeface="Comic Sans MS" panose="030F0702030302020204" pitchFamily="66" charset="0"/>
              </a:rPr>
              <a:t>“ You can, if you come with me to </a:t>
            </a:r>
            <a:r>
              <a:rPr lang="en-GB" sz="1600" dirty="0" smtClean="0">
                <a:latin typeface="Comic Sans MS" panose="030F0702030302020204" pitchFamily="66" charset="0"/>
              </a:rPr>
              <a:t>fight </a:t>
            </a:r>
            <a:r>
              <a:rPr lang="en-GB" sz="1600" dirty="0">
                <a:latin typeface="Comic Sans MS" panose="030F0702030302020204" pitchFamily="66" charset="0"/>
              </a:rPr>
              <a:t>and kill bad demons,” </a:t>
            </a:r>
            <a:r>
              <a:rPr lang="en-GB" sz="1600" dirty="0" smtClean="0">
                <a:latin typeface="Comic Sans MS" panose="030F0702030302020204" pitchFamily="66" charset="0"/>
              </a:rPr>
              <a:t>said </a:t>
            </a:r>
            <a:r>
              <a:rPr lang="en-GB" sz="1600" dirty="0">
                <a:latin typeface="Comic Sans MS" panose="030F0702030302020204" pitchFamily="66" charset="0"/>
              </a:rPr>
              <a:t>Peach-taro. </a:t>
            </a:r>
          </a:p>
        </p:txBody>
      </p:sp>
    </p:spTree>
    <p:extLst>
      <p:ext uri="{BB962C8B-B14F-4D97-AF65-F5344CB8AC3E}">
        <p14:creationId xmlns:p14="http://schemas.microsoft.com/office/powerpoint/2010/main" val="616115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89068"/>
            <a:ext cx="6460321" cy="4480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724000" y="5085184"/>
            <a:ext cx="80244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Comic Sans MS" panose="030F0702030302020204" pitchFamily="66" charset="0"/>
              </a:rPr>
              <a:t>Then, as Peach-taro and the dog went further on, a pheasant came up to them and said, </a:t>
            </a:r>
            <a:br>
              <a:rPr lang="en-GB" sz="1600" dirty="0">
                <a:latin typeface="Comic Sans MS" panose="030F0702030302020204" pitchFamily="66" charset="0"/>
              </a:rPr>
            </a:br>
            <a:r>
              <a:rPr lang="en-GB" sz="1600" dirty="0">
                <a:latin typeface="Comic Sans MS" panose="030F0702030302020204" pitchFamily="66" charset="0"/>
              </a:rPr>
              <a:t>“Hello, Peach-taro, can I have </a:t>
            </a:r>
            <a:r>
              <a:rPr lang="en-GB" sz="1600" dirty="0" smtClean="0">
                <a:latin typeface="Comic Sans MS" panose="030F0702030302020204" pitchFamily="66" charset="0"/>
              </a:rPr>
              <a:t>one </a:t>
            </a:r>
            <a:r>
              <a:rPr lang="en-GB" sz="1600" dirty="0">
                <a:latin typeface="Comic Sans MS" panose="030F0702030302020204" pitchFamily="66" charset="0"/>
              </a:rPr>
              <a:t>of your millet dumplings </a:t>
            </a:r>
            <a:r>
              <a:rPr lang="en-GB" sz="1600" dirty="0" smtClean="0">
                <a:latin typeface="Comic Sans MS" panose="030F0702030302020204" pitchFamily="66" charset="0"/>
              </a:rPr>
              <a:t>that you’re </a:t>
            </a:r>
            <a:r>
              <a:rPr lang="en-GB" sz="1600" dirty="0">
                <a:latin typeface="Comic Sans MS" panose="030F0702030302020204" pitchFamily="66" charset="0"/>
              </a:rPr>
              <a:t>carrying around your waist?” </a:t>
            </a:r>
            <a:br>
              <a:rPr lang="en-GB" sz="1600" dirty="0">
                <a:latin typeface="Comic Sans MS" panose="030F0702030302020204" pitchFamily="66" charset="0"/>
              </a:rPr>
            </a:br>
            <a:r>
              <a:rPr lang="en-GB" sz="1600" dirty="0">
                <a:latin typeface="Comic Sans MS" panose="030F0702030302020204" pitchFamily="66" charset="0"/>
              </a:rPr>
              <a:t>“Sure you can, if you come with us </a:t>
            </a:r>
            <a:r>
              <a:rPr lang="en-GB" sz="1600" dirty="0" smtClean="0">
                <a:latin typeface="Comic Sans MS" panose="030F0702030302020204" pitchFamily="66" charset="0"/>
              </a:rPr>
              <a:t>to fight </a:t>
            </a:r>
            <a:r>
              <a:rPr lang="en-GB" sz="1600" dirty="0">
                <a:latin typeface="Comic Sans MS" panose="030F0702030302020204" pitchFamily="66" charset="0"/>
              </a:rPr>
              <a:t>and kill bad demons</a:t>
            </a:r>
            <a:r>
              <a:rPr lang="en-GB" sz="1600" dirty="0" smtClean="0">
                <a:latin typeface="Comic Sans MS" panose="030F0702030302020204" pitchFamily="66" charset="0"/>
              </a:rPr>
              <a:t>,” said </a:t>
            </a:r>
            <a:r>
              <a:rPr lang="en-GB" sz="1600" dirty="0">
                <a:latin typeface="Comic Sans MS" panose="030F0702030302020204" pitchFamily="66" charset="0"/>
              </a:rPr>
              <a:t>Peach-taro. </a:t>
            </a:r>
          </a:p>
        </p:txBody>
      </p:sp>
    </p:spTree>
    <p:extLst>
      <p:ext uri="{BB962C8B-B14F-4D97-AF65-F5344CB8AC3E}">
        <p14:creationId xmlns:p14="http://schemas.microsoft.com/office/powerpoint/2010/main" val="2845948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60648"/>
            <a:ext cx="6552728" cy="461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39552" y="5229200"/>
            <a:ext cx="81369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Comic Sans MS" panose="030F0702030302020204" pitchFamily="66" charset="0"/>
              </a:rPr>
              <a:t>As the three went on, a monkey showed up and said, </a:t>
            </a:r>
            <a:br>
              <a:rPr lang="en-GB" sz="1600" dirty="0">
                <a:latin typeface="Comic Sans MS" panose="030F0702030302020204" pitchFamily="66" charset="0"/>
              </a:rPr>
            </a:br>
            <a:r>
              <a:rPr lang="en-GB" sz="1600" dirty="0">
                <a:latin typeface="Comic Sans MS" panose="030F0702030302020204" pitchFamily="66" charset="0"/>
              </a:rPr>
              <a:t>“Hello, Peach-taro, can I have one of </a:t>
            </a:r>
            <a:r>
              <a:rPr lang="en-GB" sz="1600" dirty="0" smtClean="0">
                <a:latin typeface="Comic Sans MS" panose="030F0702030302020204" pitchFamily="66" charset="0"/>
              </a:rPr>
              <a:t>your </a:t>
            </a:r>
            <a:r>
              <a:rPr lang="en-GB" sz="1600" dirty="0">
                <a:latin typeface="Comic Sans MS" panose="030F0702030302020204" pitchFamily="66" charset="0"/>
              </a:rPr>
              <a:t>millet dumplings </a:t>
            </a:r>
            <a:r>
              <a:rPr lang="en-GB" sz="1600" dirty="0" smtClean="0">
                <a:latin typeface="Comic Sans MS" panose="030F0702030302020204" pitchFamily="66" charset="0"/>
              </a:rPr>
              <a:t>from around </a:t>
            </a:r>
            <a:r>
              <a:rPr lang="en-GB" sz="1600" dirty="0">
                <a:latin typeface="Comic Sans MS" panose="030F0702030302020204" pitchFamily="66" charset="0"/>
              </a:rPr>
              <a:t>your </a:t>
            </a:r>
            <a:r>
              <a:rPr lang="en-GB" sz="1600" dirty="0" smtClean="0">
                <a:latin typeface="Comic Sans MS" panose="030F0702030302020204" pitchFamily="66" charset="0"/>
              </a:rPr>
              <a:t>waist?” </a:t>
            </a:r>
            <a:r>
              <a:rPr lang="en-GB" sz="1600" dirty="0">
                <a:latin typeface="Comic Sans MS" panose="030F0702030302020204" pitchFamily="66" charset="0"/>
              </a:rPr>
              <a:t/>
            </a:r>
            <a:br>
              <a:rPr lang="en-GB" sz="1600" dirty="0">
                <a:latin typeface="Comic Sans MS" panose="030F0702030302020204" pitchFamily="66" charset="0"/>
              </a:rPr>
            </a:br>
            <a:r>
              <a:rPr lang="en-GB" sz="1600" dirty="0">
                <a:latin typeface="Comic Sans MS" panose="030F0702030302020204" pitchFamily="66" charset="0"/>
              </a:rPr>
              <a:t>“You sure can, if you come with us </a:t>
            </a:r>
            <a:r>
              <a:rPr lang="en-GB" sz="1600" dirty="0" smtClean="0">
                <a:latin typeface="Comic Sans MS" panose="030F0702030302020204" pitchFamily="66" charset="0"/>
              </a:rPr>
              <a:t>to </a:t>
            </a:r>
            <a:r>
              <a:rPr lang="en-GB" sz="1600" dirty="0">
                <a:latin typeface="Comic Sans MS" panose="030F0702030302020204" pitchFamily="66" charset="0"/>
              </a:rPr>
              <a:t>fight and kill bad demons</a:t>
            </a:r>
            <a:r>
              <a:rPr lang="en-GB" sz="1600" dirty="0" smtClean="0">
                <a:latin typeface="Comic Sans MS" panose="030F0702030302020204" pitchFamily="66" charset="0"/>
              </a:rPr>
              <a:t>,” said </a:t>
            </a:r>
            <a:r>
              <a:rPr lang="en-GB" sz="1600" dirty="0">
                <a:latin typeface="Comic Sans MS" panose="030F0702030302020204" pitchFamily="66" charset="0"/>
              </a:rPr>
              <a:t>Peach-taro. </a:t>
            </a:r>
          </a:p>
        </p:txBody>
      </p:sp>
    </p:spTree>
    <p:extLst>
      <p:ext uri="{BB962C8B-B14F-4D97-AF65-F5344CB8AC3E}">
        <p14:creationId xmlns:p14="http://schemas.microsoft.com/office/powerpoint/2010/main" val="3006915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76672"/>
            <a:ext cx="6003667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301374" y="5516838"/>
            <a:ext cx="73030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Comic Sans MS" panose="030F0702030302020204" pitchFamily="66" charset="0"/>
              </a:rPr>
              <a:t>Thus, Peach-taro with the dog, pheasant, and monkey as his companions crossed over to Demon’s Island. </a:t>
            </a:r>
          </a:p>
        </p:txBody>
      </p:sp>
    </p:spTree>
    <p:extLst>
      <p:ext uri="{BB962C8B-B14F-4D97-AF65-F5344CB8AC3E}">
        <p14:creationId xmlns:p14="http://schemas.microsoft.com/office/powerpoint/2010/main" val="2595577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32656"/>
            <a:ext cx="6120680" cy="4337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827584" y="5301208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Comic Sans MS" panose="030F0702030302020204" pitchFamily="66" charset="0"/>
              </a:rPr>
              <a:t>As soon as they arrived on the island, red demons and blue demons attacked them, shouting, </a:t>
            </a:r>
            <a:br>
              <a:rPr lang="en-GB" sz="1600" dirty="0">
                <a:latin typeface="Comic Sans MS" panose="030F0702030302020204" pitchFamily="66" charset="0"/>
              </a:rPr>
            </a:br>
            <a:r>
              <a:rPr lang="en-GB" sz="1600" dirty="0">
                <a:latin typeface="Comic Sans MS" panose="030F0702030302020204" pitchFamily="66" charset="0"/>
              </a:rPr>
              <a:t>“What are you here for, you </a:t>
            </a:r>
            <a:r>
              <a:rPr lang="en-GB" sz="1600" dirty="0" smtClean="0">
                <a:latin typeface="Comic Sans MS" panose="030F0702030302020204" pitchFamily="66" charset="0"/>
              </a:rPr>
              <a:t>crazy </a:t>
            </a:r>
            <a:r>
              <a:rPr lang="en-GB" sz="1600" dirty="0">
                <a:latin typeface="Comic Sans MS" panose="030F0702030302020204" pitchFamily="66" charset="0"/>
              </a:rPr>
              <a:t>people? </a:t>
            </a:r>
            <a:r>
              <a:rPr lang="en-GB" sz="1600" dirty="0" smtClean="0">
                <a:latin typeface="Comic Sans MS" panose="030F0702030302020204" pitchFamily="66" charset="0"/>
              </a:rPr>
              <a:t>We’ll </a:t>
            </a:r>
            <a:r>
              <a:rPr lang="en-GB" sz="1600" dirty="0">
                <a:latin typeface="Comic Sans MS" panose="030F0702030302020204" pitchFamily="66" charset="0"/>
              </a:rPr>
              <a:t>knock you out!” </a:t>
            </a:r>
          </a:p>
        </p:txBody>
      </p:sp>
    </p:spTree>
    <p:extLst>
      <p:ext uri="{BB962C8B-B14F-4D97-AF65-F5344CB8AC3E}">
        <p14:creationId xmlns:p14="http://schemas.microsoft.com/office/powerpoint/2010/main" val="4161309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237</Words>
  <Application>Microsoft Office PowerPoint</Application>
  <PresentationFormat>On-screen Show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Morris</dc:creator>
  <cp:lastModifiedBy>Helen Morris</cp:lastModifiedBy>
  <cp:revision>3</cp:revision>
  <dcterms:created xsi:type="dcterms:W3CDTF">2016-04-11T21:16:40Z</dcterms:created>
  <dcterms:modified xsi:type="dcterms:W3CDTF">2016-04-11T21:45:26Z</dcterms:modified>
</cp:coreProperties>
</file>